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18"/>
  </p:notesMasterIdLst>
  <p:sldIdLst>
    <p:sldId id="256" r:id="rId2"/>
    <p:sldId id="258" r:id="rId3"/>
    <p:sldId id="261" r:id="rId4"/>
    <p:sldId id="259" r:id="rId5"/>
    <p:sldId id="262" r:id="rId6"/>
    <p:sldId id="263" r:id="rId7"/>
    <p:sldId id="267" r:id="rId8"/>
    <p:sldId id="268" r:id="rId9"/>
    <p:sldId id="269" r:id="rId10"/>
    <p:sldId id="270" r:id="rId11"/>
    <p:sldId id="271" r:id="rId12"/>
    <p:sldId id="260" r:id="rId13"/>
    <p:sldId id="257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80B27-2009-48BA-8C2D-B8ED29ED5D1F}" v="68" dt="2018-10-06T14:59:41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ventre" userId="6cc347f8-9e0c-408a-9ab9-489b07c04a50" providerId="ADAL" clId="{03180B27-2009-48BA-8C2D-B8ED29ED5D1F}"/>
    <pc:docChg chg="undo custSel mod addSld delSld modSld sldOrd">
      <pc:chgData name="louis ventre" userId="6cc347f8-9e0c-408a-9ab9-489b07c04a50" providerId="ADAL" clId="{03180B27-2009-48BA-8C2D-B8ED29ED5D1F}" dt="2018-10-06T15:00:10.363" v="3033" actId="20577"/>
      <pc:docMkLst>
        <pc:docMk/>
      </pc:docMkLst>
      <pc:sldChg chg="addSp delSp modSp mod setBg modNotesTx">
        <pc:chgData name="louis ventre" userId="6cc347f8-9e0c-408a-9ab9-489b07c04a50" providerId="ADAL" clId="{03180B27-2009-48BA-8C2D-B8ED29ED5D1F}" dt="2018-10-06T12:46:02.781" v="440" actId="20577"/>
        <pc:sldMkLst>
          <pc:docMk/>
          <pc:sldMk cId="3784089036" sldId="256"/>
        </pc:sldMkLst>
        <pc:spChg chg="mod">
          <ac:chgData name="louis ventre" userId="6cc347f8-9e0c-408a-9ab9-489b07c04a50" providerId="ADAL" clId="{03180B27-2009-48BA-8C2D-B8ED29ED5D1F}" dt="2018-10-06T12:24:51.254" v="121" actId="1076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louis ventre" userId="6cc347f8-9e0c-408a-9ab9-489b07c04a50" providerId="ADAL" clId="{03180B27-2009-48BA-8C2D-B8ED29ED5D1F}" dt="2018-10-06T12:24:51.254" v="121" actId="1076"/>
          <ac:spMkLst>
            <pc:docMk/>
            <pc:sldMk cId="3784089036" sldId="256"/>
            <ac:spMk id="3" creationId="{00000000-0000-0000-0000-000000000000}"/>
          </ac:spMkLst>
        </pc:spChg>
        <pc:picChg chg="add del mod">
          <ac:chgData name="louis ventre" userId="6cc347f8-9e0c-408a-9ab9-489b07c04a50" providerId="ADAL" clId="{03180B27-2009-48BA-8C2D-B8ED29ED5D1F}" dt="2018-10-06T12:20:56.026" v="104" actId="478"/>
          <ac:picMkLst>
            <pc:docMk/>
            <pc:sldMk cId="3784089036" sldId="256"/>
            <ac:picMk id="5" creationId="{2E065B31-3A4F-4C60-8C2F-B3F2A0076E2E}"/>
          </ac:picMkLst>
        </pc:picChg>
        <pc:picChg chg="add del mod">
          <ac:chgData name="louis ventre" userId="6cc347f8-9e0c-408a-9ab9-489b07c04a50" providerId="ADAL" clId="{03180B27-2009-48BA-8C2D-B8ED29ED5D1F}" dt="2018-10-06T12:21:13.315" v="108" actId="478"/>
          <ac:picMkLst>
            <pc:docMk/>
            <pc:sldMk cId="3784089036" sldId="256"/>
            <ac:picMk id="7" creationId="{4E8240E1-BA02-4F41-B75C-F1D3036C2C33}"/>
          </ac:picMkLst>
        </pc:picChg>
        <pc:picChg chg="add mod">
          <ac:chgData name="louis ventre" userId="6cc347f8-9e0c-408a-9ab9-489b07c04a50" providerId="ADAL" clId="{03180B27-2009-48BA-8C2D-B8ED29ED5D1F}" dt="2018-10-06T12:24:15.401" v="119" actId="1076"/>
          <ac:picMkLst>
            <pc:docMk/>
            <pc:sldMk cId="3784089036" sldId="256"/>
            <ac:picMk id="9" creationId="{CACAB199-634F-43C4-A2E3-8B789FECE9CF}"/>
          </ac:picMkLst>
        </pc:picChg>
        <pc:picChg chg="add del">
          <ac:chgData name="louis ventre" userId="6cc347f8-9e0c-408a-9ab9-489b07c04a50" providerId="ADAL" clId="{03180B27-2009-48BA-8C2D-B8ED29ED5D1F}" dt="2018-10-06T12:23:14.636" v="118"/>
          <ac:picMkLst>
            <pc:docMk/>
            <pc:sldMk cId="3784089036" sldId="256"/>
            <ac:picMk id="10" creationId="{1787B8FF-6BC3-4F55-9682-4A82C9567B56}"/>
          </ac:picMkLst>
        </pc:picChg>
        <pc:picChg chg="add del mod">
          <ac:chgData name="louis ventre" userId="6cc347f8-9e0c-408a-9ab9-489b07c04a50" providerId="ADAL" clId="{03180B27-2009-48BA-8C2D-B8ED29ED5D1F}" dt="2018-10-06T12:31:02.851" v="189"/>
          <ac:picMkLst>
            <pc:docMk/>
            <pc:sldMk cId="3784089036" sldId="256"/>
            <ac:picMk id="12" creationId="{981AB6C7-6252-46CB-8520-283AED169C98}"/>
          </ac:picMkLst>
        </pc:picChg>
      </pc:sldChg>
      <pc:sldChg chg="addSp delSp modSp add mod ord setBg modNotesTx">
        <pc:chgData name="louis ventre" userId="6cc347f8-9e0c-408a-9ab9-489b07c04a50" providerId="ADAL" clId="{03180B27-2009-48BA-8C2D-B8ED29ED5D1F}" dt="2018-10-06T14:33:33.785" v="2101"/>
        <pc:sldMkLst>
          <pc:docMk/>
          <pc:sldMk cId="3115685564" sldId="257"/>
        </pc:sldMkLst>
        <pc:spChg chg="mod ord">
          <ac:chgData name="louis ventre" userId="6cc347f8-9e0c-408a-9ab9-489b07c04a50" providerId="ADAL" clId="{03180B27-2009-48BA-8C2D-B8ED29ED5D1F}" dt="2018-10-06T12:48:00.503" v="831" actId="20577"/>
          <ac:spMkLst>
            <pc:docMk/>
            <pc:sldMk cId="3115685564" sldId="257"/>
            <ac:spMk id="2" creationId="{4107BBE6-64B2-469E-82E4-0C935069E449}"/>
          </ac:spMkLst>
        </pc:spChg>
        <pc:spChg chg="del">
          <ac:chgData name="louis ventre" userId="6cc347f8-9e0c-408a-9ab9-489b07c04a50" providerId="ADAL" clId="{03180B27-2009-48BA-8C2D-B8ED29ED5D1F}" dt="2018-10-06T12:26:26.900" v="136" actId="478"/>
          <ac:spMkLst>
            <pc:docMk/>
            <pc:sldMk cId="3115685564" sldId="257"/>
            <ac:spMk id="3" creationId="{AAD17610-BAE9-463D-8448-52EA88A1FCD2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26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28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30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32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34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36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38" creationId="{15BBD2C1-BA9B-46A9-A27A-33498B169272}"/>
          </ac:spMkLst>
        </pc:spChg>
        <pc:grpChg chg="add del">
          <ac:chgData name="louis ventre" userId="6cc347f8-9e0c-408a-9ab9-489b07c04a50" providerId="ADAL" clId="{03180B27-2009-48BA-8C2D-B8ED29ED5D1F}" dt="2018-10-06T12:42:37.311" v="267" actId="26606"/>
          <ac:grpSpMkLst>
            <pc:docMk/>
            <pc:sldMk cId="3115685564" sldId="257"/>
            <ac:grpSpMk id="10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2:42:37.311" v="267" actId="26606"/>
          <ac:grpSpMkLst>
            <pc:docMk/>
            <pc:sldMk cId="3115685564" sldId="257"/>
            <ac:grpSpMk id="43" creationId="{88C9B83F-64CD-41C1-925F-A08801FFD0BD}"/>
          </ac:grpSpMkLst>
        </pc:grpChg>
        <pc:picChg chg="add del mod">
          <ac:chgData name="louis ventre" userId="6cc347f8-9e0c-408a-9ab9-489b07c04a50" providerId="ADAL" clId="{03180B27-2009-48BA-8C2D-B8ED29ED5D1F}" dt="2018-10-06T12:28:23.608" v="170" actId="478"/>
          <ac:picMkLst>
            <pc:docMk/>
            <pc:sldMk cId="3115685564" sldId="257"/>
            <ac:picMk id="5" creationId="{170B0B34-2B27-420C-90AE-16327E04A954}"/>
          </ac:picMkLst>
        </pc:picChg>
        <pc:picChg chg="add mod">
          <ac:chgData name="louis ventre" userId="6cc347f8-9e0c-408a-9ab9-489b07c04a50" providerId="ADAL" clId="{03180B27-2009-48BA-8C2D-B8ED29ED5D1F}" dt="2018-10-06T12:42:37.311" v="267" actId="26606"/>
          <ac:picMkLst>
            <pc:docMk/>
            <pc:sldMk cId="3115685564" sldId="257"/>
            <ac:picMk id="7" creationId="{65AB19A4-C650-4C73-9306-366002546E0D}"/>
          </ac:picMkLst>
        </pc:picChg>
        <pc:cxnChg chg="add del">
          <ac:chgData name="louis ventre" userId="6cc347f8-9e0c-408a-9ab9-489b07c04a50" providerId="ADAL" clId="{03180B27-2009-48BA-8C2D-B8ED29ED5D1F}" dt="2018-10-06T12:42:37.311" v="267" actId="26606"/>
          <ac:cxnSpMkLst>
            <pc:docMk/>
            <pc:sldMk cId="3115685564" sldId="257"/>
            <ac:cxnSpMk id="22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42:37.311" v="267" actId="26606"/>
          <ac:cxnSpMkLst>
            <pc:docMk/>
            <pc:sldMk cId="3115685564" sldId="257"/>
            <ac:cxnSpMk id="24" creationId="{F8A9B20B-D1DD-4573-B5EC-558029519236}"/>
          </ac:cxnSpMkLst>
        </pc:cxnChg>
      </pc:sldChg>
      <pc:sldChg chg="addSp delSp modSp add mod ord setBg modNotesTx">
        <pc:chgData name="louis ventre" userId="6cc347f8-9e0c-408a-9ab9-489b07c04a50" providerId="ADAL" clId="{03180B27-2009-48BA-8C2D-B8ED29ED5D1F}" dt="2018-10-06T14:07:26.572" v="1035" actId="20577"/>
        <pc:sldMkLst>
          <pc:docMk/>
          <pc:sldMk cId="563105427" sldId="258"/>
        </pc:sldMkLst>
        <pc:spChg chg="mod ord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2" creationId="{C9D5EAE3-4B62-4E63-8E5F-FCF1D036D3CB}"/>
          </ac:spMkLst>
        </pc:spChg>
        <pc:spChg chg="del">
          <ac:chgData name="louis ventre" userId="6cc347f8-9e0c-408a-9ab9-489b07c04a50" providerId="ADAL" clId="{03180B27-2009-48BA-8C2D-B8ED29ED5D1F}" dt="2018-10-06T12:27:35.399" v="149" actId="478"/>
          <ac:spMkLst>
            <pc:docMk/>
            <pc:sldMk cId="563105427" sldId="258"/>
            <ac:spMk id="3" creationId="{B7191BAE-0E5C-4AE7-8C4B-F93BC00E2921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25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26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27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28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29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30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31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32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33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34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35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36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38" creationId="{15BBD2C1-BA9B-46A9-A27A-33498B169272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40" creationId="{15BBD2C1-BA9B-46A9-A27A-33498B169272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2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3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4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5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6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7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8" creationId="{15BBD2C1-BA9B-46A9-A27A-33498B169272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70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72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74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76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78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80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82" creationId="{15BBD2C1-BA9B-46A9-A27A-33498B169272}"/>
          </ac:spMkLst>
        </pc:spChg>
        <pc:grpChg chg="add del">
          <ac:chgData name="louis ventre" userId="6cc347f8-9e0c-408a-9ab9-489b07c04a50" providerId="ADAL" clId="{03180B27-2009-48BA-8C2D-B8ED29ED5D1F}" dt="2018-10-06T12:30:41.658" v="187" actId="26606"/>
          <ac:grpSpMkLst>
            <pc:docMk/>
            <pc:sldMk cId="563105427" sldId="258"/>
            <ac:grpSpMk id="9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28:15.312" v="154" actId="26606"/>
          <ac:grpSpMkLst>
            <pc:docMk/>
            <pc:sldMk cId="563105427" sldId="258"/>
            <ac:grpSpMk id="10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29:48.088" v="178" actId="26606"/>
          <ac:grpSpMkLst>
            <pc:docMk/>
            <pc:sldMk cId="563105427" sldId="258"/>
            <ac:grpSpMk id="12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40:19.718" v="262" actId="26606"/>
          <ac:grpSpMkLst>
            <pc:docMk/>
            <pc:sldMk cId="563105427" sldId="258"/>
            <ac:grpSpMk id="54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2:40:19.718" v="262" actId="26606"/>
          <ac:grpSpMkLst>
            <pc:docMk/>
            <pc:sldMk cId="563105427" sldId="258"/>
            <ac:grpSpMk id="87" creationId="{88C9B83F-64CD-41C1-925F-A08801FFD0BD}"/>
          </ac:grpSpMkLst>
        </pc:grpChg>
        <pc:picChg chg="add del mod">
          <ac:chgData name="louis ventre" userId="6cc347f8-9e0c-408a-9ab9-489b07c04a50" providerId="ADAL" clId="{03180B27-2009-48BA-8C2D-B8ED29ED5D1F}" dt="2018-10-06T12:28:15.976" v="156"/>
          <ac:picMkLst>
            <pc:docMk/>
            <pc:sldMk cId="563105427" sldId="258"/>
            <ac:picMk id="5" creationId="{345F2CE7-EEEB-4356-A8D5-F433EAB6C1D2}"/>
          </ac:picMkLst>
        </pc:picChg>
        <pc:picChg chg="add del mod">
          <ac:chgData name="louis ventre" userId="6cc347f8-9e0c-408a-9ab9-489b07c04a50" providerId="ADAL" clId="{03180B27-2009-48BA-8C2D-B8ED29ED5D1F}" dt="2018-10-06T12:29:59.001" v="181" actId="478"/>
          <ac:picMkLst>
            <pc:docMk/>
            <pc:sldMk cId="563105427" sldId="258"/>
            <ac:picMk id="7" creationId="{2573DF55-D84C-4D56-A2E9-395ADC02DE32}"/>
          </ac:picMkLst>
        </pc:picChg>
        <pc:picChg chg="add del mod">
          <ac:chgData name="louis ventre" userId="6cc347f8-9e0c-408a-9ab9-489b07c04a50" providerId="ADAL" clId="{03180B27-2009-48BA-8C2D-B8ED29ED5D1F}" dt="2018-10-06T12:31:48.387" v="195" actId="478"/>
          <ac:picMkLst>
            <pc:docMk/>
            <pc:sldMk cId="563105427" sldId="258"/>
            <ac:picMk id="49" creationId="{04885522-7461-4D29-9319-33CBC8CCBF47}"/>
          </ac:picMkLst>
        </pc:picChg>
        <pc:picChg chg="add del mod">
          <ac:chgData name="louis ventre" userId="6cc347f8-9e0c-408a-9ab9-489b07c04a50" providerId="ADAL" clId="{03180B27-2009-48BA-8C2D-B8ED29ED5D1F}" dt="2018-10-06T12:31:24.369" v="194" actId="478"/>
          <ac:picMkLst>
            <pc:docMk/>
            <pc:sldMk cId="563105427" sldId="258"/>
            <ac:picMk id="51" creationId="{09449BE6-F675-4D63-914E-6EA6D047B65B}"/>
          </ac:picMkLst>
        </pc:picChg>
        <pc:picChg chg="add mod modCrop">
          <ac:chgData name="louis ventre" userId="6cc347f8-9e0c-408a-9ab9-489b07c04a50" providerId="ADAL" clId="{03180B27-2009-48BA-8C2D-B8ED29ED5D1F}" dt="2018-10-06T12:40:19.718" v="262" actId="26606"/>
          <ac:picMkLst>
            <pc:docMk/>
            <pc:sldMk cId="563105427" sldId="258"/>
            <ac:picMk id="53" creationId="{9ACDE858-D86D-4ABE-B91A-CBD351B2DEC4}"/>
          </ac:picMkLst>
        </pc:picChg>
        <pc:cxnChg chg="add del">
          <ac:chgData name="louis ventre" userId="6cc347f8-9e0c-408a-9ab9-489b07c04a50" providerId="ADAL" clId="{03180B27-2009-48BA-8C2D-B8ED29ED5D1F}" dt="2018-10-06T12:29:48.088" v="178" actId="26606"/>
          <ac:cxnSpMkLst>
            <pc:docMk/>
            <pc:sldMk cId="563105427" sldId="258"/>
            <ac:cxnSpMk id="11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28:15.312" v="154" actId="26606"/>
          <ac:cxnSpMkLst>
            <pc:docMk/>
            <pc:sldMk cId="563105427" sldId="258"/>
            <ac:cxnSpMk id="22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29:48.088" v="178" actId="26606"/>
          <ac:cxnSpMkLst>
            <pc:docMk/>
            <pc:sldMk cId="563105427" sldId="258"/>
            <ac:cxnSpMk id="23" creationId="{F8A9B20B-D1DD-4573-B5EC-558029519236}"/>
          </ac:cxnSpMkLst>
        </pc:cxnChg>
        <pc:cxnChg chg="add del">
          <ac:chgData name="louis ventre" userId="6cc347f8-9e0c-408a-9ab9-489b07c04a50" providerId="ADAL" clId="{03180B27-2009-48BA-8C2D-B8ED29ED5D1F}" dt="2018-10-06T12:28:15.312" v="154" actId="26606"/>
          <ac:cxnSpMkLst>
            <pc:docMk/>
            <pc:sldMk cId="563105427" sldId="258"/>
            <ac:cxnSpMk id="24" creationId="{F8A9B20B-D1DD-4573-B5EC-558029519236}"/>
          </ac:cxnSpMkLst>
        </pc:cxnChg>
        <pc:cxnChg chg="add del">
          <ac:chgData name="louis ventre" userId="6cc347f8-9e0c-408a-9ab9-489b07c04a50" providerId="ADAL" clId="{03180B27-2009-48BA-8C2D-B8ED29ED5D1F}" dt="2018-10-06T12:30:41.658" v="187" actId="26606"/>
          <ac:cxnSpMkLst>
            <pc:docMk/>
            <pc:sldMk cId="563105427" sldId="258"/>
            <ac:cxnSpMk id="39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30:41.658" v="187" actId="26606"/>
          <ac:cxnSpMkLst>
            <pc:docMk/>
            <pc:sldMk cId="563105427" sldId="258"/>
            <ac:cxnSpMk id="41" creationId="{F8A9B20B-D1DD-4573-B5EC-558029519236}"/>
          </ac:cxnSpMkLst>
        </pc:cxnChg>
        <pc:cxnChg chg="add del">
          <ac:chgData name="louis ventre" userId="6cc347f8-9e0c-408a-9ab9-489b07c04a50" providerId="ADAL" clId="{03180B27-2009-48BA-8C2D-B8ED29ED5D1F}" dt="2018-10-06T12:40:19.718" v="262" actId="26606"/>
          <ac:cxnSpMkLst>
            <pc:docMk/>
            <pc:sldMk cId="563105427" sldId="258"/>
            <ac:cxnSpMk id="66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40:19.718" v="262" actId="26606"/>
          <ac:cxnSpMkLst>
            <pc:docMk/>
            <pc:sldMk cId="563105427" sldId="258"/>
            <ac:cxnSpMk id="68" creationId="{F8A9B20B-D1DD-4573-B5EC-558029519236}"/>
          </ac:cxnSpMkLst>
        </pc:cxnChg>
      </pc:sldChg>
      <pc:sldChg chg="add del">
        <pc:chgData name="louis ventre" userId="6cc347f8-9e0c-408a-9ab9-489b07c04a50" providerId="ADAL" clId="{03180B27-2009-48BA-8C2D-B8ED29ED5D1F}" dt="2018-10-06T12:37:32.354" v="228" actId="2696"/>
        <pc:sldMkLst>
          <pc:docMk/>
          <pc:sldMk cId="1108147813" sldId="259"/>
        </pc:sldMkLst>
      </pc:sldChg>
      <pc:sldChg chg="addSp delSp modSp add del modNotesTx">
        <pc:chgData name="louis ventre" userId="6cc347f8-9e0c-408a-9ab9-489b07c04a50" providerId="ADAL" clId="{03180B27-2009-48BA-8C2D-B8ED29ED5D1F}" dt="2018-10-06T14:15:03.952" v="1538" actId="20577"/>
        <pc:sldMkLst>
          <pc:docMk/>
          <pc:sldMk cId="2586425317" sldId="259"/>
        </pc:sldMkLst>
        <pc:spChg chg="mod ord">
          <ac:chgData name="louis ventre" userId="6cc347f8-9e0c-408a-9ab9-489b07c04a50" providerId="ADAL" clId="{03180B27-2009-48BA-8C2D-B8ED29ED5D1F}" dt="2018-10-06T14:14:20.355" v="1395" actId="26606"/>
          <ac:spMkLst>
            <pc:docMk/>
            <pc:sldMk cId="2586425317" sldId="259"/>
            <ac:spMk id="2" creationId="{4107BBE6-64B2-469E-82E4-0C935069E449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26" creationId="{66D61E08-70C3-48D8-BEA0-787111DC30DA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28" creationId="{FC55298F-0AE5-478E-AD2B-03C2614C5833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30" creationId="{C180E4EA-0B63-4779-A895-7E90E71088F3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32" creationId="{CEE01D9D-3DE8-4EED-B0D3-8F3C79CC7673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34" creationId="{89AF5CE9-607F-43F4-8983-DCD6DA4051FD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36" creationId="{6EEA2DBD-9E1E-4521-8C01-F32AD18A89E3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38" creationId="{15BBD2C1-BA9B-46A9-A27A-33498B169272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59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61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63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65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67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69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71" creationId="{15BBD2C1-BA9B-46A9-A27A-33498B169272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07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09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11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13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15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17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19" creationId="{15BBD2C1-BA9B-46A9-A27A-33498B169272}"/>
          </ac:spMkLst>
        </pc:spChg>
        <pc:grpChg chg="del">
          <ac:chgData name="louis ventre" userId="6cc347f8-9e0c-408a-9ab9-489b07c04a50" providerId="ADAL" clId="{03180B27-2009-48BA-8C2D-B8ED29ED5D1F}" dt="2018-10-06T12:39:52.025" v="260" actId="26606"/>
          <ac:grpSpMkLst>
            <pc:docMk/>
            <pc:sldMk cId="2586425317" sldId="259"/>
            <ac:grpSpMk id="10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40:31.445" v="263" actId="26606"/>
          <ac:grpSpMkLst>
            <pc:docMk/>
            <pc:sldMk cId="2586425317" sldId="259"/>
            <ac:grpSpMk id="43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44:18.151" v="278" actId="26606"/>
          <ac:grpSpMkLst>
            <pc:docMk/>
            <pc:sldMk cId="2586425317" sldId="259"/>
            <ac:grpSpMk id="76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44:16.278" v="275" actId="26606"/>
          <ac:grpSpMkLst>
            <pc:docMk/>
            <pc:sldMk cId="2586425317" sldId="259"/>
            <ac:grpSpMk id="91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44:18.077" v="277" actId="26606"/>
          <ac:grpSpMkLst>
            <pc:docMk/>
            <pc:sldMk cId="2586425317" sldId="259"/>
            <ac:grpSpMk id="104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4:14:20.355" v="1395" actId="26606"/>
          <ac:grpSpMkLst>
            <pc:docMk/>
            <pc:sldMk cId="2586425317" sldId="259"/>
            <ac:grpSpMk id="121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14:20.355" v="1395" actId="26606"/>
          <ac:grpSpMkLst>
            <pc:docMk/>
            <pc:sldMk cId="2586425317" sldId="259"/>
            <ac:grpSpMk id="126" creationId="{88C9B83F-64CD-41C1-925F-A08801FFD0BD}"/>
          </ac:grpSpMkLst>
        </pc:grpChg>
        <pc:picChg chg="add del mod ord">
          <ac:chgData name="louis ventre" userId="6cc347f8-9e0c-408a-9ab9-489b07c04a50" providerId="ADAL" clId="{03180B27-2009-48BA-8C2D-B8ED29ED5D1F}" dt="2018-10-06T12:43:08.080" v="270" actId="478"/>
          <ac:picMkLst>
            <pc:docMk/>
            <pc:sldMk cId="2586425317" sldId="259"/>
            <ac:picMk id="4" creationId="{72BC5892-A35B-4848-9421-06849EF7546C}"/>
          </ac:picMkLst>
        </pc:picChg>
        <pc:picChg chg="add del mod">
          <ac:chgData name="louis ventre" userId="6cc347f8-9e0c-408a-9ab9-489b07c04a50" providerId="ADAL" clId="{03180B27-2009-48BA-8C2D-B8ED29ED5D1F}" dt="2018-10-06T14:14:15.620" v="1390" actId="478"/>
          <ac:picMkLst>
            <pc:docMk/>
            <pc:sldMk cId="2586425317" sldId="259"/>
            <ac:picMk id="6" creationId="{B41D70EA-5F69-4C6E-845A-1D63D92AA36A}"/>
          </ac:picMkLst>
        </pc:picChg>
        <pc:picChg chg="add mod">
          <ac:chgData name="louis ventre" userId="6cc347f8-9e0c-408a-9ab9-489b07c04a50" providerId="ADAL" clId="{03180B27-2009-48BA-8C2D-B8ED29ED5D1F}" dt="2018-10-06T14:14:20.355" v="1395" actId="26606"/>
          <ac:picMkLst>
            <pc:docMk/>
            <pc:sldMk cId="2586425317" sldId="259"/>
            <ac:picMk id="8" creationId="{FA2BE3D5-FD19-4D50-9F3F-6E9F591FF8E2}"/>
          </ac:picMkLst>
        </pc:picChg>
        <pc:cxnChg chg="del">
          <ac:chgData name="louis ventre" userId="6cc347f8-9e0c-408a-9ab9-489b07c04a50" providerId="ADAL" clId="{03180B27-2009-48BA-8C2D-B8ED29ED5D1F}" dt="2018-10-06T12:39:52.025" v="260" actId="26606"/>
          <ac:cxnSpMkLst>
            <pc:docMk/>
            <pc:sldMk cId="2586425317" sldId="259"/>
            <ac:cxnSpMk id="22" creationId="{A57C1A16-B8AB-4D99-A195-A38F556A6486}"/>
          </ac:cxnSpMkLst>
        </pc:cxnChg>
        <pc:cxnChg chg="del">
          <ac:chgData name="louis ventre" userId="6cc347f8-9e0c-408a-9ab9-489b07c04a50" providerId="ADAL" clId="{03180B27-2009-48BA-8C2D-B8ED29ED5D1F}" dt="2018-10-06T12:39:52.025" v="260" actId="26606"/>
          <ac:cxnSpMkLst>
            <pc:docMk/>
            <pc:sldMk cId="2586425317" sldId="259"/>
            <ac:cxnSpMk id="24" creationId="{F8A9B20B-D1DD-4573-B5EC-558029519236}"/>
          </ac:cxnSpMkLst>
        </pc:cxnChg>
        <pc:cxnChg chg="add del">
          <ac:chgData name="louis ventre" userId="6cc347f8-9e0c-408a-9ab9-489b07c04a50" providerId="ADAL" clId="{03180B27-2009-48BA-8C2D-B8ED29ED5D1F}" dt="2018-10-06T12:40:31.445" v="263" actId="26606"/>
          <ac:cxnSpMkLst>
            <pc:docMk/>
            <pc:sldMk cId="2586425317" sldId="259"/>
            <ac:cxnSpMk id="55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40:31.445" v="263" actId="26606"/>
          <ac:cxnSpMkLst>
            <pc:docMk/>
            <pc:sldMk cId="2586425317" sldId="259"/>
            <ac:cxnSpMk id="57" creationId="{F8A9B20B-D1DD-4573-B5EC-558029519236}"/>
          </ac:cxnSpMkLst>
        </pc:cxnChg>
        <pc:cxnChg chg="add del">
          <ac:chgData name="louis ventre" userId="6cc347f8-9e0c-408a-9ab9-489b07c04a50" providerId="ADAL" clId="{03180B27-2009-48BA-8C2D-B8ED29ED5D1F}" dt="2018-10-06T12:44:18.077" v="277" actId="26606"/>
          <ac:cxnSpMkLst>
            <pc:docMk/>
            <pc:sldMk cId="2586425317" sldId="259"/>
            <ac:cxnSpMk id="103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44:18.077" v="277" actId="26606"/>
          <ac:cxnSpMkLst>
            <pc:docMk/>
            <pc:sldMk cId="2586425317" sldId="259"/>
            <ac:cxnSpMk id="105" creationId="{F8A9B20B-D1DD-4573-B5EC-558029519236}"/>
          </ac:cxnSpMkLst>
        </pc:cxnChg>
      </pc:sldChg>
      <pc:sldChg chg="addSp delSp modSp add ord modNotesTx">
        <pc:chgData name="louis ventre" userId="6cc347f8-9e0c-408a-9ab9-489b07c04a50" providerId="ADAL" clId="{03180B27-2009-48BA-8C2D-B8ED29ED5D1F}" dt="2018-10-06T14:33:33.785" v="2101"/>
        <pc:sldMkLst>
          <pc:docMk/>
          <pc:sldMk cId="721120980" sldId="260"/>
        </pc:sldMkLst>
        <pc:spChg chg="mod">
          <ac:chgData name="louis ventre" userId="6cc347f8-9e0c-408a-9ab9-489b07c04a50" providerId="ADAL" clId="{03180B27-2009-48BA-8C2D-B8ED29ED5D1F}" dt="2018-10-06T12:48:21.932" v="900" actId="20577"/>
          <ac:spMkLst>
            <pc:docMk/>
            <pc:sldMk cId="721120980" sldId="260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2:49:27.867" v="905" actId="26606"/>
          <ac:grpSpMkLst>
            <pc:docMk/>
            <pc:sldMk cId="721120980" sldId="260"/>
            <ac:grpSpMk id="43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2:49:27.867" v="905" actId="26606"/>
          <ac:grpSpMkLst>
            <pc:docMk/>
            <pc:sldMk cId="721120980" sldId="260"/>
            <ac:grpSpMk id="58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2:49:27.867" v="905" actId="26606"/>
          <ac:picMkLst>
            <pc:docMk/>
            <pc:sldMk cId="721120980" sldId="260"/>
            <ac:picMk id="4" creationId="{44F776FF-8346-4E82-B0D8-48141F1BB72B}"/>
          </ac:picMkLst>
        </pc:picChg>
        <pc:picChg chg="del">
          <ac:chgData name="louis ventre" userId="6cc347f8-9e0c-408a-9ab9-489b07c04a50" providerId="ADAL" clId="{03180B27-2009-48BA-8C2D-B8ED29ED5D1F}" dt="2018-10-06T12:49:22.913" v="901" actId="478"/>
          <ac:picMkLst>
            <pc:docMk/>
            <pc:sldMk cId="721120980" sldId="260"/>
            <ac:picMk id="7" creationId="{65AB19A4-C650-4C73-9306-366002546E0D}"/>
          </ac:picMkLst>
        </pc:picChg>
      </pc:sldChg>
      <pc:sldChg chg="add ord modNotesTx">
        <pc:chgData name="louis ventre" userId="6cc347f8-9e0c-408a-9ab9-489b07c04a50" providerId="ADAL" clId="{03180B27-2009-48BA-8C2D-B8ED29ED5D1F}" dt="2018-10-06T14:33:48.140" v="2115" actId="20577"/>
        <pc:sldMkLst>
          <pc:docMk/>
          <pc:sldMk cId="3231768594" sldId="261"/>
        </pc:sldMkLst>
      </pc:sldChg>
      <pc:sldChg chg="addSp delSp modSp add modNotesTx">
        <pc:chgData name="louis ventre" userId="6cc347f8-9e0c-408a-9ab9-489b07c04a50" providerId="ADAL" clId="{03180B27-2009-48BA-8C2D-B8ED29ED5D1F}" dt="2018-10-06T14:58:51.893" v="2866" actId="20577"/>
        <pc:sldMkLst>
          <pc:docMk/>
          <pc:sldMk cId="3569186069" sldId="262"/>
        </pc:sldMkLst>
        <pc:spChg chg="mod">
          <ac:chgData name="louis ventre" userId="6cc347f8-9e0c-408a-9ab9-489b07c04a50" providerId="ADAL" clId="{03180B27-2009-48BA-8C2D-B8ED29ED5D1F}" dt="2018-10-06T14:58:51.893" v="2866" actId="20577"/>
          <ac:spMkLst>
            <pc:docMk/>
            <pc:sldMk cId="3569186069" sldId="262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4:15:54.220" v="1544" actId="26606"/>
          <ac:grpSpMkLst>
            <pc:docMk/>
            <pc:sldMk cId="3569186069" sldId="262"/>
            <ac:grpSpMk id="126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15:54.220" v="1544" actId="26606"/>
          <ac:grpSpMkLst>
            <pc:docMk/>
            <pc:sldMk cId="3569186069" sldId="262"/>
            <ac:grpSpMk id="141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4:15:54.220" v="1544" actId="26606"/>
          <ac:picMkLst>
            <pc:docMk/>
            <pc:sldMk cId="3569186069" sldId="262"/>
            <ac:picMk id="4" creationId="{E8ABE0BF-D327-4B77-9732-B9FAFFA1B07E}"/>
          </ac:picMkLst>
        </pc:picChg>
        <pc:picChg chg="del">
          <ac:chgData name="louis ventre" userId="6cc347f8-9e0c-408a-9ab9-489b07c04a50" providerId="ADAL" clId="{03180B27-2009-48BA-8C2D-B8ED29ED5D1F}" dt="2018-10-06T14:15:47.225" v="1540" actId="478"/>
          <ac:picMkLst>
            <pc:docMk/>
            <pc:sldMk cId="3569186069" sldId="262"/>
            <ac:picMk id="8" creationId="{FA2BE3D5-FD19-4D50-9F3F-6E9F591FF8E2}"/>
          </ac:picMkLst>
        </pc:picChg>
      </pc:sldChg>
      <pc:sldChg chg="add del">
        <pc:chgData name="louis ventre" userId="6cc347f8-9e0c-408a-9ab9-489b07c04a50" providerId="ADAL" clId="{03180B27-2009-48BA-8C2D-B8ED29ED5D1F}" dt="2018-10-06T14:16:49.907" v="1680" actId="2696"/>
        <pc:sldMkLst>
          <pc:docMk/>
          <pc:sldMk cId="829554302" sldId="263"/>
        </pc:sldMkLst>
      </pc:sldChg>
      <pc:sldChg chg="addSp delSp modSp add modNotesTx">
        <pc:chgData name="louis ventre" userId="6cc347f8-9e0c-408a-9ab9-489b07c04a50" providerId="ADAL" clId="{03180B27-2009-48BA-8C2D-B8ED29ED5D1F}" dt="2018-10-06T14:18:29.708" v="1808" actId="20577"/>
        <pc:sldMkLst>
          <pc:docMk/>
          <pc:sldMk cId="3686213909" sldId="263"/>
        </pc:sldMkLst>
        <pc:spChg chg="mod">
          <ac:chgData name="louis ventre" userId="6cc347f8-9e0c-408a-9ab9-489b07c04a50" providerId="ADAL" clId="{03180B27-2009-48BA-8C2D-B8ED29ED5D1F}" dt="2018-10-06T14:17:31.879" v="1738" actId="26606"/>
          <ac:spMkLst>
            <pc:docMk/>
            <pc:sldMk cId="3686213909" sldId="263"/>
            <ac:spMk id="2" creationId="{4107BBE6-64B2-469E-82E4-0C935069E449}"/>
          </ac:spMkLst>
        </pc:spChg>
        <pc:grpChg chg="add del">
          <ac:chgData name="louis ventre" userId="6cc347f8-9e0c-408a-9ab9-489b07c04a50" providerId="ADAL" clId="{03180B27-2009-48BA-8C2D-B8ED29ED5D1F}" dt="2018-10-06T14:18:12.789" v="1743" actId="26606"/>
          <ac:grpSpMkLst>
            <pc:docMk/>
            <pc:sldMk cId="3686213909" sldId="263"/>
            <ac:grpSpMk id="92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18:12.789" v="1743" actId="26606"/>
          <ac:grpSpMkLst>
            <pc:docMk/>
            <pc:sldMk cId="3686213909" sldId="263"/>
            <ac:grpSpMk id="107" creationId="{88C9B83F-64CD-41C1-925F-A08801FFD0BD}"/>
          </ac:grpSpMkLst>
        </pc:grpChg>
        <pc:grpChg chg="del">
          <ac:chgData name="louis ventre" userId="6cc347f8-9e0c-408a-9ab9-489b07c04a50" providerId="ADAL" clId="{03180B27-2009-48BA-8C2D-B8ED29ED5D1F}" dt="2018-10-06T14:17:31.879" v="1738" actId="26606"/>
          <ac:grpSpMkLst>
            <pc:docMk/>
            <pc:sldMk cId="3686213909" sldId="263"/>
            <ac:grpSpMk id="141" creationId="{88C9B83F-64CD-41C1-925F-A08801FFD0BD}"/>
          </ac:grpSpMkLst>
        </pc:grpChg>
        <pc:picChg chg="del">
          <ac:chgData name="louis ventre" userId="6cc347f8-9e0c-408a-9ab9-489b07c04a50" providerId="ADAL" clId="{03180B27-2009-48BA-8C2D-B8ED29ED5D1F}" dt="2018-10-06T14:16:54.585" v="1682" actId="478"/>
          <ac:picMkLst>
            <pc:docMk/>
            <pc:sldMk cId="3686213909" sldId="263"/>
            <ac:picMk id="4" creationId="{E8ABE0BF-D327-4B77-9732-B9FAFFA1B07E}"/>
          </ac:picMkLst>
        </pc:picChg>
        <pc:picChg chg="add del mod">
          <ac:chgData name="louis ventre" userId="6cc347f8-9e0c-408a-9ab9-489b07c04a50" providerId="ADAL" clId="{03180B27-2009-48BA-8C2D-B8ED29ED5D1F}" dt="2018-10-06T14:17:35.096" v="1739" actId="478"/>
          <ac:picMkLst>
            <pc:docMk/>
            <pc:sldMk cId="3686213909" sldId="263"/>
            <ac:picMk id="5" creationId="{9BB184A4-528B-4D9F-B3D5-74C45ABF8553}"/>
          </ac:picMkLst>
        </pc:picChg>
        <pc:picChg chg="add mod">
          <ac:chgData name="louis ventre" userId="6cc347f8-9e0c-408a-9ab9-489b07c04a50" providerId="ADAL" clId="{03180B27-2009-48BA-8C2D-B8ED29ED5D1F}" dt="2018-10-06T14:18:12.789" v="1743" actId="26606"/>
          <ac:picMkLst>
            <pc:docMk/>
            <pc:sldMk cId="3686213909" sldId="263"/>
            <ac:picMk id="7" creationId="{271DB047-EFDC-4D2E-BC94-DD827D5413EB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4:21:31.084" v="1907" actId="20577"/>
        <pc:sldMkLst>
          <pc:docMk/>
          <pc:sldMk cId="2906573296" sldId="264"/>
        </pc:sldMkLst>
        <pc:spChg chg="mod">
          <ac:chgData name="louis ventre" userId="6cc347f8-9e0c-408a-9ab9-489b07c04a50" providerId="ADAL" clId="{03180B27-2009-48BA-8C2D-B8ED29ED5D1F}" dt="2018-10-06T14:19:59.270" v="1849" actId="1076"/>
          <ac:spMkLst>
            <pc:docMk/>
            <pc:sldMk cId="2906573296" sldId="264"/>
            <ac:spMk id="2" creationId="{4107BBE6-64B2-469E-82E4-0C935069E449}"/>
          </ac:spMkLst>
        </pc:spChg>
        <pc:picChg chg="del">
          <ac:chgData name="louis ventre" userId="6cc347f8-9e0c-408a-9ab9-489b07c04a50" providerId="ADAL" clId="{03180B27-2009-48BA-8C2D-B8ED29ED5D1F}" dt="2018-10-06T14:19:22.772" v="1830" actId="478"/>
          <ac:picMkLst>
            <pc:docMk/>
            <pc:sldMk cId="2906573296" sldId="264"/>
            <ac:picMk id="7" creationId="{271DB047-EFDC-4D2E-BC94-DD827D5413EB}"/>
          </ac:picMkLst>
        </pc:picChg>
        <pc:picChg chg="add del mod">
          <ac:chgData name="louis ventre" userId="6cc347f8-9e0c-408a-9ab9-489b07c04a50" providerId="ADAL" clId="{03180B27-2009-48BA-8C2D-B8ED29ED5D1F}" dt="2018-10-06T14:19:31.525" v="1832" actId="478"/>
          <ac:picMkLst>
            <pc:docMk/>
            <pc:sldMk cId="2906573296" sldId="264"/>
            <ac:picMk id="1026" creationId="{DA10E9B3-B6B1-42C4-970C-B76BB0489F48}"/>
          </ac:picMkLst>
        </pc:picChg>
        <pc:picChg chg="add mod">
          <ac:chgData name="louis ventre" userId="6cc347f8-9e0c-408a-9ab9-489b07c04a50" providerId="ADAL" clId="{03180B27-2009-48BA-8C2D-B8ED29ED5D1F}" dt="2018-10-06T14:19:57.724" v="1846" actId="1076"/>
          <ac:picMkLst>
            <pc:docMk/>
            <pc:sldMk cId="2906573296" sldId="264"/>
            <ac:picMk id="1028" creationId="{606BCAEE-4927-4415-9432-5AAA2FCA5526}"/>
          </ac:picMkLst>
        </pc:picChg>
        <pc:picChg chg="add mod">
          <ac:chgData name="louis ventre" userId="6cc347f8-9e0c-408a-9ab9-489b07c04a50" providerId="ADAL" clId="{03180B27-2009-48BA-8C2D-B8ED29ED5D1F}" dt="2018-10-06T14:19:58.307" v="1847" actId="1076"/>
          <ac:picMkLst>
            <pc:docMk/>
            <pc:sldMk cId="2906573296" sldId="264"/>
            <ac:picMk id="1030" creationId="{CF1AC4D6-4ABA-47D1-B1E9-25B52980F694}"/>
          </ac:picMkLst>
        </pc:picChg>
        <pc:picChg chg="add mod">
          <ac:chgData name="louis ventre" userId="6cc347f8-9e0c-408a-9ab9-489b07c04a50" providerId="ADAL" clId="{03180B27-2009-48BA-8C2D-B8ED29ED5D1F}" dt="2018-10-06T14:19:58.972" v="1848" actId="1076"/>
          <ac:picMkLst>
            <pc:docMk/>
            <pc:sldMk cId="2906573296" sldId="264"/>
            <ac:picMk id="1032" creationId="{EC2945A4-629C-456D-9046-F072916566C3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4:25:17.722" v="2059" actId="20577"/>
        <pc:sldMkLst>
          <pc:docMk/>
          <pc:sldMk cId="391590692" sldId="265"/>
        </pc:sldMkLst>
        <pc:spChg chg="mod">
          <ac:chgData name="louis ventre" userId="6cc347f8-9e0c-408a-9ab9-489b07c04a50" providerId="ADAL" clId="{03180B27-2009-48BA-8C2D-B8ED29ED5D1F}" dt="2018-10-06T14:21:13.732" v="1874" actId="20577"/>
          <ac:spMkLst>
            <pc:docMk/>
            <pc:sldMk cId="391590692" sldId="265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4:21:08.425" v="1855" actId="26606"/>
          <ac:grpSpMkLst>
            <pc:docMk/>
            <pc:sldMk cId="391590692" sldId="265"/>
            <ac:grpSpMk id="107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21:08.425" v="1855" actId="26606"/>
          <ac:grpSpMkLst>
            <pc:docMk/>
            <pc:sldMk cId="391590692" sldId="265"/>
            <ac:grpSpMk id="122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4:21:08.425" v="1855" actId="26606"/>
          <ac:picMkLst>
            <pc:docMk/>
            <pc:sldMk cId="391590692" sldId="265"/>
            <ac:picMk id="4" creationId="{9CEC88BA-1E38-4DDB-B579-AF46DFA1CBC9}"/>
          </ac:picMkLst>
        </pc:picChg>
        <pc:picChg chg="del">
          <ac:chgData name="louis ventre" userId="6cc347f8-9e0c-408a-9ab9-489b07c04a50" providerId="ADAL" clId="{03180B27-2009-48BA-8C2D-B8ED29ED5D1F}" dt="2018-10-06T14:21:06.228" v="1853" actId="478"/>
          <ac:picMkLst>
            <pc:docMk/>
            <pc:sldMk cId="391590692" sldId="265"/>
            <ac:picMk id="1028" creationId="{606BCAEE-4927-4415-9432-5AAA2FCA5526}"/>
          </ac:picMkLst>
        </pc:picChg>
        <pc:picChg chg="del">
          <ac:chgData name="louis ventre" userId="6cc347f8-9e0c-408a-9ab9-489b07c04a50" providerId="ADAL" clId="{03180B27-2009-48BA-8C2D-B8ED29ED5D1F}" dt="2018-10-06T14:21:05.566" v="1852" actId="478"/>
          <ac:picMkLst>
            <pc:docMk/>
            <pc:sldMk cId="391590692" sldId="265"/>
            <ac:picMk id="1030" creationId="{CF1AC4D6-4ABA-47D1-B1E9-25B52980F694}"/>
          </ac:picMkLst>
        </pc:picChg>
        <pc:picChg chg="del">
          <ac:chgData name="louis ventre" userId="6cc347f8-9e0c-408a-9ab9-489b07c04a50" providerId="ADAL" clId="{03180B27-2009-48BA-8C2D-B8ED29ED5D1F}" dt="2018-10-06T14:21:06.836" v="1854" actId="478"/>
          <ac:picMkLst>
            <pc:docMk/>
            <pc:sldMk cId="391590692" sldId="265"/>
            <ac:picMk id="1032" creationId="{EC2945A4-629C-456D-9046-F072916566C3}"/>
          </ac:picMkLst>
        </pc:picChg>
      </pc:sldChg>
      <pc:sldChg chg="addSp delSp modSp add del">
        <pc:chgData name="louis ventre" userId="6cc347f8-9e0c-408a-9ab9-489b07c04a50" providerId="ADAL" clId="{03180B27-2009-48BA-8C2D-B8ED29ED5D1F}" dt="2018-10-06T14:26:10.497" v="2100" actId="20577"/>
        <pc:sldMkLst>
          <pc:docMk/>
          <pc:sldMk cId="600058398" sldId="266"/>
        </pc:sldMkLst>
        <pc:spChg chg="mod">
          <ac:chgData name="louis ventre" userId="6cc347f8-9e0c-408a-9ab9-489b07c04a50" providerId="ADAL" clId="{03180B27-2009-48BA-8C2D-B8ED29ED5D1F}" dt="2018-10-06T14:26:10.497" v="2100" actId="20577"/>
          <ac:spMkLst>
            <pc:docMk/>
            <pc:sldMk cId="600058398" sldId="266"/>
            <ac:spMk id="2" creationId="{4107BBE6-64B2-469E-82E4-0C935069E449}"/>
          </ac:spMkLst>
        </pc:spChg>
        <pc:grpChg chg="add">
          <ac:chgData name="louis ventre" userId="6cc347f8-9e0c-408a-9ab9-489b07c04a50" providerId="ADAL" clId="{03180B27-2009-48BA-8C2D-B8ED29ED5D1F}" dt="2018-10-06T14:26:05.310" v="2089" actId="26606"/>
          <ac:grpSpMkLst>
            <pc:docMk/>
            <pc:sldMk cId="600058398" sldId="266"/>
            <ac:grpSpMk id="88" creationId="{88C9B83F-64CD-41C1-925F-A08801FFD0BD}"/>
          </ac:grpSpMkLst>
        </pc:grpChg>
        <pc:grpChg chg="del">
          <ac:chgData name="louis ventre" userId="6cc347f8-9e0c-408a-9ab9-489b07c04a50" providerId="ADAL" clId="{03180B27-2009-48BA-8C2D-B8ED29ED5D1F}" dt="2018-10-06T14:25:44.351" v="2066" actId="26606"/>
          <ac:grpSpMkLst>
            <pc:docMk/>
            <pc:sldMk cId="600058398" sldId="266"/>
            <ac:grpSpMk id="122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4:26:05.310" v="2089" actId="26606"/>
          <ac:grpSpMkLst>
            <pc:docMk/>
            <pc:sldMk cId="600058398" sldId="266"/>
            <ac:grpSpMk id="137" creationId="{88C9B83F-64CD-41C1-925F-A08801FFD0BD}"/>
          </ac:grpSpMkLst>
        </pc:grpChg>
        <pc:picChg chg="del mod">
          <ac:chgData name="louis ventre" userId="6cc347f8-9e0c-408a-9ab9-489b07c04a50" providerId="ADAL" clId="{03180B27-2009-48BA-8C2D-B8ED29ED5D1F}" dt="2018-10-06T14:25:36.877" v="2064" actId="478"/>
          <ac:picMkLst>
            <pc:docMk/>
            <pc:sldMk cId="600058398" sldId="266"/>
            <ac:picMk id="4" creationId="{9CEC88BA-1E38-4DDB-B579-AF46DFA1CBC9}"/>
          </ac:picMkLst>
        </pc:picChg>
        <pc:picChg chg="add del mod">
          <ac:chgData name="louis ventre" userId="6cc347f8-9e0c-408a-9ab9-489b07c04a50" providerId="ADAL" clId="{03180B27-2009-48BA-8C2D-B8ED29ED5D1F}" dt="2018-10-06T14:25:56.652" v="2085" actId="478"/>
          <ac:picMkLst>
            <pc:docMk/>
            <pc:sldMk cId="600058398" sldId="266"/>
            <ac:picMk id="5" creationId="{AC8DC5A4-87F5-4559-800F-6E1F55AC7B12}"/>
          </ac:picMkLst>
        </pc:picChg>
        <pc:picChg chg="add mod">
          <ac:chgData name="louis ventre" userId="6cc347f8-9e0c-408a-9ab9-489b07c04a50" providerId="ADAL" clId="{03180B27-2009-48BA-8C2D-B8ED29ED5D1F}" dt="2018-10-06T14:26:05.310" v="2089" actId="26606"/>
          <ac:picMkLst>
            <pc:docMk/>
            <pc:sldMk cId="600058398" sldId="266"/>
            <ac:picMk id="7" creationId="{A9AEA70A-BAED-45E5-97A5-C4BE9045C6CD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4:54:51.540" v="2252" actId="20577"/>
        <pc:sldMkLst>
          <pc:docMk/>
          <pc:sldMk cId="3695735915" sldId="267"/>
        </pc:sldMkLst>
        <pc:spChg chg="mod">
          <ac:chgData name="louis ventre" userId="6cc347f8-9e0c-408a-9ab9-489b07c04a50" providerId="ADAL" clId="{03180B27-2009-48BA-8C2D-B8ED29ED5D1F}" dt="2018-10-06T14:53:33.461" v="2129" actId="20577"/>
          <ac:spMkLst>
            <pc:docMk/>
            <pc:sldMk cId="3695735915" sldId="267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4:53:58.770" v="2133" actId="26606"/>
          <ac:grpSpMkLst>
            <pc:docMk/>
            <pc:sldMk cId="3695735915" sldId="267"/>
            <ac:grpSpMk id="107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53:58.770" v="2133" actId="26606"/>
          <ac:grpSpMkLst>
            <pc:docMk/>
            <pc:sldMk cId="3695735915" sldId="267"/>
            <ac:grpSpMk id="122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4:53:58.770" v="2133" actId="26606"/>
          <ac:picMkLst>
            <pc:docMk/>
            <pc:sldMk cId="3695735915" sldId="267"/>
            <ac:picMk id="4" creationId="{C0D62B88-A238-4662-96D0-A4025935A4D4}"/>
          </ac:picMkLst>
        </pc:picChg>
        <pc:picChg chg="del">
          <ac:chgData name="louis ventre" userId="6cc347f8-9e0c-408a-9ab9-489b07c04a50" providerId="ADAL" clId="{03180B27-2009-48BA-8C2D-B8ED29ED5D1F}" dt="2018-10-06T14:53:28.785" v="2117" actId="478"/>
          <ac:picMkLst>
            <pc:docMk/>
            <pc:sldMk cId="3695735915" sldId="267"/>
            <ac:picMk id="7" creationId="{271DB047-EFDC-4D2E-BC94-DD827D5413EB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4:58:56.940" v="2868" actId="313"/>
        <pc:sldMkLst>
          <pc:docMk/>
          <pc:sldMk cId="1669383554" sldId="268"/>
        </pc:sldMkLst>
        <pc:spChg chg="mod">
          <ac:chgData name="louis ventre" userId="6cc347f8-9e0c-408a-9ab9-489b07c04a50" providerId="ADAL" clId="{03180B27-2009-48BA-8C2D-B8ED29ED5D1F}" dt="2018-10-06T14:58:56.940" v="2868" actId="313"/>
          <ac:spMkLst>
            <pc:docMk/>
            <pc:sldMk cId="1669383554" sldId="268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4:55:03.344" v="2258" actId="26606"/>
          <ac:grpSpMkLst>
            <pc:docMk/>
            <pc:sldMk cId="1669383554" sldId="268"/>
            <ac:grpSpMk id="122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55:03.344" v="2258" actId="26606"/>
          <ac:grpSpMkLst>
            <pc:docMk/>
            <pc:sldMk cId="1669383554" sldId="268"/>
            <ac:grpSpMk id="137" creationId="{88C9B83F-64CD-41C1-925F-A08801FFD0BD}"/>
          </ac:grpSpMkLst>
        </pc:grpChg>
        <pc:picChg chg="del">
          <ac:chgData name="louis ventre" userId="6cc347f8-9e0c-408a-9ab9-489b07c04a50" providerId="ADAL" clId="{03180B27-2009-48BA-8C2D-B8ED29ED5D1F}" dt="2018-10-06T14:55:00.989" v="2256" actId="478"/>
          <ac:picMkLst>
            <pc:docMk/>
            <pc:sldMk cId="1669383554" sldId="268"/>
            <ac:picMk id="4" creationId="{C0D62B88-A238-4662-96D0-A4025935A4D4}"/>
          </ac:picMkLst>
        </pc:picChg>
        <pc:picChg chg="add del">
          <ac:chgData name="louis ventre" userId="6cc347f8-9e0c-408a-9ab9-489b07c04a50" providerId="ADAL" clId="{03180B27-2009-48BA-8C2D-B8ED29ED5D1F}" dt="2018-10-06T14:54:59.694" v="2255"/>
          <ac:picMkLst>
            <pc:docMk/>
            <pc:sldMk cId="1669383554" sldId="268"/>
            <ac:picMk id="15" creationId="{6D64530D-FB17-4D71-9869-F1757D872C62}"/>
          </ac:picMkLst>
        </pc:picChg>
        <pc:picChg chg="add mod">
          <ac:chgData name="louis ventre" userId="6cc347f8-9e0c-408a-9ab9-489b07c04a50" providerId="ADAL" clId="{03180B27-2009-48BA-8C2D-B8ED29ED5D1F}" dt="2018-10-06T14:55:03.344" v="2258" actId="26606"/>
          <ac:picMkLst>
            <pc:docMk/>
            <pc:sldMk cId="1669383554" sldId="268"/>
            <ac:picMk id="16" creationId="{A865611A-CD7E-44EF-90D7-E7500907B71A}"/>
          </ac:picMkLst>
        </pc:picChg>
      </pc:sldChg>
      <pc:sldChg chg="addSp delSp modSp add del modNotesTx">
        <pc:chgData name="louis ventre" userId="6cc347f8-9e0c-408a-9ab9-489b07c04a50" providerId="ADAL" clId="{03180B27-2009-48BA-8C2D-B8ED29ED5D1F}" dt="2018-10-06T14:56:33.910" v="2538" actId="20577"/>
        <pc:sldMkLst>
          <pc:docMk/>
          <pc:sldMk cId="3935827781" sldId="269"/>
        </pc:sldMkLst>
        <pc:spChg chg="mod">
          <ac:chgData name="louis ventre" userId="6cc347f8-9e0c-408a-9ab9-489b07c04a50" providerId="ADAL" clId="{03180B27-2009-48BA-8C2D-B8ED29ED5D1F}" dt="2018-10-06T14:56:14.177" v="2445" actId="20577"/>
          <ac:spMkLst>
            <pc:docMk/>
            <pc:sldMk cId="3935827781" sldId="269"/>
            <ac:spMk id="2" creationId="{4107BBE6-64B2-469E-82E4-0C935069E449}"/>
          </ac:spMkLst>
        </pc:spChg>
        <pc:grpChg chg="add">
          <ac:chgData name="louis ventre" userId="6cc347f8-9e0c-408a-9ab9-489b07c04a50" providerId="ADAL" clId="{03180B27-2009-48BA-8C2D-B8ED29ED5D1F}" dt="2018-10-06T14:56:07.775" v="2433" actId="26606"/>
          <ac:grpSpMkLst>
            <pc:docMk/>
            <pc:sldMk cId="3935827781" sldId="269"/>
            <ac:grpSpMk id="88" creationId="{88C9B83F-64CD-41C1-925F-A08801FFD0BD}"/>
          </ac:grpSpMkLst>
        </pc:grpChg>
        <pc:grpChg chg="del">
          <ac:chgData name="louis ventre" userId="6cc347f8-9e0c-408a-9ab9-489b07c04a50" providerId="ADAL" clId="{03180B27-2009-48BA-8C2D-B8ED29ED5D1F}" dt="2018-10-06T14:56:07.775" v="2433" actId="26606"/>
          <ac:grpSpMkLst>
            <pc:docMk/>
            <pc:sldMk cId="3935827781" sldId="269"/>
            <ac:grpSpMk id="137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4:56:07.775" v="2433" actId="26606"/>
          <ac:picMkLst>
            <pc:docMk/>
            <pc:sldMk cId="3935827781" sldId="269"/>
            <ac:picMk id="4" creationId="{4AF2E70F-9A50-455D-BDD3-57CB405EC4C2}"/>
          </ac:picMkLst>
        </pc:picChg>
        <pc:picChg chg="del mod">
          <ac:chgData name="louis ventre" userId="6cc347f8-9e0c-408a-9ab9-489b07c04a50" providerId="ADAL" clId="{03180B27-2009-48BA-8C2D-B8ED29ED5D1F}" dt="2018-10-06T14:55:57.229" v="2429" actId="478"/>
          <ac:picMkLst>
            <pc:docMk/>
            <pc:sldMk cId="3935827781" sldId="269"/>
            <ac:picMk id="16" creationId="{A865611A-CD7E-44EF-90D7-E7500907B71A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4:58:28.518" v="2861" actId="20577"/>
        <pc:sldMkLst>
          <pc:docMk/>
          <pc:sldMk cId="131887798" sldId="270"/>
        </pc:sldMkLst>
        <pc:spChg chg="mod">
          <ac:chgData name="louis ventre" userId="6cc347f8-9e0c-408a-9ab9-489b07c04a50" providerId="ADAL" clId="{03180B27-2009-48BA-8C2D-B8ED29ED5D1F}" dt="2018-10-06T14:57:09.717" v="2565" actId="20577"/>
          <ac:spMkLst>
            <pc:docMk/>
            <pc:sldMk cId="131887798" sldId="270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4:57:18.426" v="2570" actId="26606"/>
          <ac:grpSpMkLst>
            <pc:docMk/>
            <pc:sldMk cId="131887798" sldId="270"/>
            <ac:grpSpMk id="88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57:18.426" v="2570" actId="26606"/>
          <ac:grpSpMkLst>
            <pc:docMk/>
            <pc:sldMk cId="131887798" sldId="270"/>
            <ac:grpSpMk id="103" creationId="{88C9B83F-64CD-41C1-925F-A08801FFD0BD}"/>
          </ac:grpSpMkLst>
        </pc:grpChg>
        <pc:picChg chg="del">
          <ac:chgData name="louis ventre" userId="6cc347f8-9e0c-408a-9ab9-489b07c04a50" providerId="ADAL" clId="{03180B27-2009-48BA-8C2D-B8ED29ED5D1F}" dt="2018-10-06T14:57:11.122" v="2566" actId="478"/>
          <ac:picMkLst>
            <pc:docMk/>
            <pc:sldMk cId="131887798" sldId="270"/>
            <ac:picMk id="4" creationId="{4AF2E70F-9A50-455D-BDD3-57CB405EC4C2}"/>
          </ac:picMkLst>
        </pc:picChg>
        <pc:picChg chg="add mod">
          <ac:chgData name="louis ventre" userId="6cc347f8-9e0c-408a-9ab9-489b07c04a50" providerId="ADAL" clId="{03180B27-2009-48BA-8C2D-B8ED29ED5D1F}" dt="2018-10-06T14:57:18.426" v="2570" actId="26606"/>
          <ac:picMkLst>
            <pc:docMk/>
            <pc:sldMk cId="131887798" sldId="270"/>
            <ac:picMk id="5" creationId="{9AA301E2-45CE-4806-A4B3-9FB36ADDC241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5:00:10.363" v="3033" actId="20577"/>
        <pc:sldMkLst>
          <pc:docMk/>
          <pc:sldMk cId="2352300793" sldId="271"/>
        </pc:sldMkLst>
        <pc:spChg chg="mod">
          <ac:chgData name="louis ventre" userId="6cc347f8-9e0c-408a-9ab9-489b07c04a50" providerId="ADAL" clId="{03180B27-2009-48BA-8C2D-B8ED29ED5D1F}" dt="2018-10-06T14:59:45.852" v="2897" actId="26606"/>
          <ac:spMkLst>
            <pc:docMk/>
            <pc:sldMk cId="2352300793" sldId="271"/>
            <ac:spMk id="2" creationId="{4107BBE6-64B2-469E-82E4-0C935069E449}"/>
          </ac:spMkLst>
        </pc:spChg>
        <pc:grpChg chg="add del">
          <ac:chgData name="louis ventre" userId="6cc347f8-9e0c-408a-9ab9-489b07c04a50" providerId="ADAL" clId="{03180B27-2009-48BA-8C2D-B8ED29ED5D1F}" dt="2018-10-06T14:59:45.896" v="2898" actId="26606"/>
          <ac:grpSpMkLst>
            <pc:docMk/>
            <pc:sldMk cId="2352300793" sldId="271"/>
            <ac:grpSpMk id="103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4:59:45.852" v="2897" actId="26606"/>
          <ac:grpSpMkLst>
            <pc:docMk/>
            <pc:sldMk cId="2352300793" sldId="271"/>
            <ac:grpSpMk id="118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59:45.896" v="2898" actId="26606"/>
          <ac:grpSpMkLst>
            <pc:docMk/>
            <pc:sldMk cId="2352300793" sldId="271"/>
            <ac:grpSpMk id="130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4:59:45.896" v="2898" actId="26606"/>
          <ac:picMkLst>
            <pc:docMk/>
            <pc:sldMk cId="2352300793" sldId="271"/>
            <ac:picMk id="4" creationId="{9547A20E-970A-4D77-B22B-3F9DA47E75D4}"/>
          </ac:picMkLst>
        </pc:picChg>
        <pc:picChg chg="del">
          <ac:chgData name="louis ventre" userId="6cc347f8-9e0c-408a-9ab9-489b07c04a50" providerId="ADAL" clId="{03180B27-2009-48BA-8C2D-B8ED29ED5D1F}" dt="2018-10-06T14:59:20.395" v="2879" actId="478"/>
          <ac:picMkLst>
            <pc:docMk/>
            <pc:sldMk cId="2352300793" sldId="271"/>
            <ac:picMk id="5" creationId="{9AA301E2-45CE-4806-A4B3-9FB36ADDC2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14DFB-B5F8-4F47-B134-F5714F41946B}" type="datetimeFigureOut">
              <a:rPr lang="fr-FR" smtClean="0"/>
              <a:t>06/10/2018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77394-A0DE-42D5-9ACC-B9DC095FFC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11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Hello,</a:t>
            </a:r>
          </a:p>
          <a:p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Louis. </a:t>
            </a:r>
            <a:r>
              <a:rPr lang="fr-FR" dirty="0" err="1"/>
              <a:t>I’m</a:t>
            </a:r>
            <a:r>
              <a:rPr lang="fr-FR" dirty="0"/>
              <a:t> a 5th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student</a:t>
            </a:r>
            <a:r>
              <a:rPr lang="fr-FR" dirty="0"/>
              <a:t> in Computer Science at EPITECH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124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a simple </a:t>
            </a:r>
            <a:r>
              <a:rPr lang="fr-FR" dirty="0" err="1"/>
              <a:t>project</a:t>
            </a:r>
            <a:r>
              <a:rPr lang="fr-FR" dirty="0"/>
              <a:t> as an </a:t>
            </a:r>
            <a:r>
              <a:rPr lang="fr-FR" dirty="0" err="1"/>
              <a:t>example</a:t>
            </a:r>
            <a:r>
              <a:rPr lang="fr-FR" dirty="0"/>
              <a:t>: a robot arm </a:t>
            </a:r>
            <a:r>
              <a:rPr lang="fr-FR" dirty="0" err="1"/>
              <a:t>that</a:t>
            </a:r>
            <a:r>
              <a:rPr lang="fr-FR" dirty="0"/>
              <a:t> open or close a </a:t>
            </a:r>
            <a:r>
              <a:rPr lang="fr-FR" dirty="0" err="1"/>
              <a:t>door</a:t>
            </a:r>
            <a:r>
              <a:rPr lang="fr-FR" dirty="0"/>
              <a:t>.</a:t>
            </a:r>
          </a:p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HoloTek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open the </a:t>
            </a:r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by </a:t>
            </a:r>
            <a:r>
              <a:rPr lang="fr-FR" dirty="0" err="1"/>
              <a:t>looking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 and </a:t>
            </a:r>
            <a:r>
              <a:rPr lang="fr-FR" dirty="0" err="1"/>
              <a:t>saying</a:t>
            </a:r>
            <a:r>
              <a:rPr lang="fr-FR" dirty="0"/>
              <a:t> « open 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450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All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configurable </a:t>
            </a:r>
            <a:r>
              <a:rPr lang="fr-FR" dirty="0" err="1"/>
              <a:t>using</a:t>
            </a:r>
            <a:r>
              <a:rPr lang="fr-FR" dirty="0"/>
              <a:t> a web interface: </a:t>
            </a:r>
            <a:r>
              <a:rPr lang="fr-FR" dirty="0" err="1"/>
              <a:t>adding</a:t>
            </a:r>
            <a:r>
              <a:rPr lang="fr-FR" dirty="0"/>
              <a:t> new </a:t>
            </a:r>
            <a:r>
              <a:rPr lang="fr-FR" dirty="0" err="1"/>
              <a:t>projects</a:t>
            </a:r>
            <a:r>
              <a:rPr lang="fr-FR" dirty="0"/>
              <a:t>, new descriptions, </a:t>
            </a:r>
            <a:r>
              <a:rPr lang="fr-FR"/>
              <a:t>new actions.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674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in UWP: cross platform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649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And HoloLens </a:t>
            </a:r>
            <a:r>
              <a:rPr lang="fr-FR" dirty="0" err="1"/>
              <a:t>ready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modern technologies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470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aim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do </a:t>
            </a:r>
            <a:r>
              <a:rPr lang="fr-FR" dirty="0" err="1"/>
              <a:t>most</a:t>
            </a:r>
            <a:r>
              <a:rPr lang="fr-FR" dirty="0"/>
              <a:t> of </a:t>
            </a:r>
            <a:r>
              <a:rPr lang="fr-FR" dirty="0" err="1"/>
              <a:t>it</a:t>
            </a:r>
            <a:r>
              <a:rPr lang="fr-FR" dirty="0"/>
              <a:t> by </a:t>
            </a:r>
            <a:r>
              <a:rPr lang="fr-FR" dirty="0" err="1"/>
              <a:t>myself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310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aim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do </a:t>
            </a:r>
            <a:r>
              <a:rPr lang="fr-FR" dirty="0" err="1"/>
              <a:t>most</a:t>
            </a:r>
            <a:r>
              <a:rPr lang="fr-FR" dirty="0"/>
              <a:t> of </a:t>
            </a:r>
            <a:r>
              <a:rPr lang="fr-FR" dirty="0" err="1"/>
              <a:t>it</a:t>
            </a:r>
            <a:r>
              <a:rPr lang="fr-FR" dirty="0"/>
              <a:t> by </a:t>
            </a:r>
            <a:r>
              <a:rPr lang="fr-FR" dirty="0" err="1"/>
              <a:t>myself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8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main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in DirectX and UWP </a:t>
            </a:r>
            <a:r>
              <a:rPr lang="fr-FR" dirty="0" err="1"/>
              <a:t>development</a:t>
            </a:r>
            <a:r>
              <a:rPr lang="fr-FR" dirty="0"/>
              <a:t>,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usefull</a:t>
            </a:r>
            <a:r>
              <a:rPr lang="fr-FR" dirty="0"/>
              <a:t> at the </a:t>
            </a:r>
            <a:r>
              <a:rPr lang="fr-FR" dirty="0" err="1"/>
              <a:t>same</a:t>
            </a:r>
            <a:r>
              <a:rPr lang="fr-FR" dirty="0"/>
              <a:t> time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77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Right now presence of the students at activities is done by NFC using the </a:t>
            </a:r>
            <a:r>
              <a:rPr lang="en-US" noProof="0" dirty="0" err="1"/>
              <a:t>eToken</a:t>
            </a:r>
            <a:r>
              <a:rPr lang="en-US" noProof="0" dirty="0"/>
              <a:t> application.</a:t>
            </a:r>
          </a:p>
          <a:p>
            <a:r>
              <a:rPr lang="en-US" noProof="0" dirty="0"/>
              <a:t>It takes time, and if you’re not paying attention a student can use the NFC card of one of his colleague (an absent one…)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449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Linked</a:t>
            </a:r>
            <a:r>
              <a:rPr lang="fr-FR" dirty="0"/>
              <a:t> to the intranet, the application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school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facial recognition </a:t>
            </a:r>
            <a:r>
              <a:rPr lang="fr-FR" dirty="0" err="1"/>
              <a:t>technology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71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information like the </a:t>
            </a:r>
            <a:r>
              <a:rPr lang="fr-FR" dirty="0" err="1"/>
              <a:t>current</a:t>
            </a:r>
            <a:r>
              <a:rPr lang="fr-FR" dirty="0"/>
              <a:t> GPA, promotion, city, etc. of the </a:t>
            </a:r>
            <a:r>
              <a:rPr lang="fr-FR" dirty="0" err="1"/>
              <a:t>student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822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And </a:t>
            </a:r>
            <a:r>
              <a:rPr lang="fr-FR" dirty="0" err="1"/>
              <a:t>some</a:t>
            </a:r>
            <a:r>
              <a:rPr lang="fr-FR" dirty="0"/>
              <a:t> fun </a:t>
            </a:r>
            <a:r>
              <a:rPr lang="fr-FR" dirty="0" err="1"/>
              <a:t>stuff</a:t>
            </a:r>
            <a:r>
              <a:rPr lang="fr-FR" dirty="0"/>
              <a:t> like </a:t>
            </a:r>
            <a:r>
              <a:rPr lang="fr-FR" dirty="0" err="1"/>
              <a:t>lying</a:t>
            </a:r>
            <a:r>
              <a:rPr lang="fr-FR" dirty="0"/>
              <a:t> detector and </a:t>
            </a:r>
            <a:r>
              <a:rPr lang="fr-FR" dirty="0" err="1"/>
              <a:t>physical</a:t>
            </a:r>
            <a:r>
              <a:rPr lang="fr-FR" dirty="0"/>
              <a:t> information (</a:t>
            </a:r>
            <a:r>
              <a:rPr lang="fr-FR" dirty="0" err="1"/>
              <a:t>hair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, etc.)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774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Another</a:t>
            </a:r>
            <a:r>
              <a:rPr lang="fr-FR" dirty="0"/>
              <a:t> part of the app, for </a:t>
            </a:r>
            <a:r>
              <a:rPr lang="fr-FR" dirty="0" err="1"/>
              <a:t>students</a:t>
            </a:r>
            <a:r>
              <a:rPr lang="fr-FR" dirty="0"/>
              <a:t>,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recognize</a:t>
            </a:r>
            <a:r>
              <a:rPr lang="fr-FR" dirty="0"/>
              <a:t> Hub Project via </a:t>
            </a:r>
            <a:r>
              <a:rPr lang="fr-FR" dirty="0" err="1"/>
              <a:t>object</a:t>
            </a:r>
            <a:r>
              <a:rPr lang="fr-FR" dirty="0"/>
              <a:t>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241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get</a:t>
            </a:r>
            <a:r>
              <a:rPr lang="fr-FR" dirty="0"/>
              <a:t> informations about the </a:t>
            </a:r>
            <a:r>
              <a:rPr lang="fr-FR" dirty="0" err="1"/>
              <a:t>project</a:t>
            </a:r>
            <a:r>
              <a:rPr lang="fr-FR" dirty="0"/>
              <a:t>: </a:t>
            </a:r>
            <a:r>
              <a:rPr lang="fr-FR" dirty="0" err="1"/>
              <a:t>creators</a:t>
            </a:r>
            <a:r>
              <a:rPr lang="fr-FR" dirty="0"/>
              <a:t>, description, </a:t>
            </a:r>
            <a:r>
              <a:rPr lang="fr-FR" dirty="0" err="1"/>
              <a:t>released</a:t>
            </a:r>
            <a:r>
              <a:rPr lang="fr-FR" dirty="0"/>
              <a:t> date, 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3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86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28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6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96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807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0450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89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248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83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49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78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95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26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34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67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23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06.10.2018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25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google.com/search?q=DLib&amp;client=firefox-b-1-ab&amp;tbm=isch&amp;source=iu&amp;ictx=1&amp;fir=TfxpUaUrFNmUXM%253A%252CuQR2-OK97drBmM%252C_&amp;usg=AI4_-kRSO6UUdk0Jz9J9BTqcl6Qmp2-Rrw&amp;sa=X&amp;ved=2ahUKEwibgPuZgfLdAhUPrxoKHepnB1YQ_h0wGXoECAIQCw#imgrc=TfxpUaUrFNmUXM:" TargetMode="External"/><Relationship Id="rId7" Type="http://schemas.openxmlformats.org/officeDocument/2006/relationships/hyperlink" Target="https://www.google.com/imgres?imgurl=https://upload.wikimedia.org/wikipedia/commons/thumb/7/7f/Microsoft-DirectX-Logo-wordmark.svg/250px-Microsoft-DirectX-Logo-wordmark.svg.png&amp;imgrefurl=https://en.wikipedia.org/wiki/DirectX&amp;h=103&amp;w=250&amp;tbnid=s4_URi043ZyWbM:&amp;q=directX&amp;tbnh=82&amp;tbnw=200&amp;usg=AI4_-kR_cjHb97vjMw-02JHb8g8ur8pHmA&amp;vet=1&amp;docid=TtLenPaiGLZ_WM&amp;itg=1&amp;client=firefox-b-1-ab&amp;sa=X&amp;ved=2ahUKEwiC9qekgfLdAhUMRBoKHaMqAlMQ_B0wFHoECAkQC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google.com/imgres?imgurl=https://upload.wikimedia.org/wikipedia/commons/thumb/1/18/ISO_C%252B%252B_Logo.svg/1200px-ISO_C%252B%252B_Logo.svg.png&amp;imgrefurl=https://en.wikipedia.org/wiki/C%252B%252B&amp;h=1349&amp;w=1200&amp;tbnid=dStXEntGr-_3kM:&amp;q=C%2B%2B&amp;tbnh=186&amp;tbnw=165&amp;usg=AI4_-kSkro2wP4LirCX7euaVCC17P-p1RQ&amp;vet=1&amp;docid=bnoQF5njVnaw-M&amp;itg=1&amp;client=firefox-b-1-ab&amp;sa=X&amp;ved=2ahUKEwiak-6fgfLdAhVSUhoKHfNaCugQ_B0wG3oECAkQCQ" TargetMode="Externa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7066" y="2891096"/>
            <a:ext cx="7766936" cy="1646302"/>
          </a:xfrm>
        </p:spPr>
        <p:txBody>
          <a:bodyPr/>
          <a:lstStyle/>
          <a:p>
            <a:r>
              <a:rPr lang="de-DE" dirty="0"/>
              <a:t>Free Project - </a:t>
            </a:r>
            <a:r>
              <a:rPr lang="de-DE" dirty="0" err="1"/>
              <a:t>HoloTek</a:t>
            </a:r>
            <a:endParaRPr lang="de-D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07066" y="4537395"/>
            <a:ext cx="7766936" cy="1096899"/>
          </a:xfrm>
        </p:spPr>
        <p:txBody>
          <a:bodyPr/>
          <a:lstStyle/>
          <a:p>
            <a:r>
              <a:rPr lang="de-DE" dirty="0"/>
              <a:t>Louis VENTRE – {EPITECH.} 2019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CAB199-634F-43C4-A2E3-8B789FEC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02" y="698077"/>
            <a:ext cx="5287465" cy="192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Example: Door project</a:t>
            </a:r>
          </a:p>
        </p:txBody>
      </p:sp>
      <p:pic>
        <p:nvPicPr>
          <p:cNvPr id="5" name="Image 4" descr="Une image contenant porte, bâtiment, extérieur, rideau&#10;&#10;Description générée avec un niveau de confiance élevé">
            <a:extLst>
              <a:ext uri="{FF2B5EF4-FFF2-40B4-BE49-F238E27FC236}">
                <a16:creationId xmlns:a16="http://schemas.microsoft.com/office/drawing/2014/main" id="{9AA301E2-45CE-4806-A4B3-9FB36ADD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4" r="2" b="13794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88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1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Web interface</a:t>
            </a:r>
            <a:endParaRPr lang="en-US" sz="4800" dirty="0"/>
          </a:p>
        </p:txBody>
      </p:sp>
      <p:pic>
        <p:nvPicPr>
          <p:cNvPr id="4" name="Image 3" descr="Une image contenant intérieur, clavier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9547A20E-970A-4D77-B22B-3F9DA47E7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9" r="2" b="17780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230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UWP Application</a:t>
            </a:r>
          </a:p>
        </p:txBody>
      </p:sp>
      <p:pic>
        <p:nvPicPr>
          <p:cNvPr id="4" name="Image 3" descr="Une image contenant moniteur, afficher&#10;&#10;Description générée avec un niveau de confiance élevé">
            <a:extLst>
              <a:ext uri="{FF2B5EF4-FFF2-40B4-BE49-F238E27FC236}">
                <a16:creationId xmlns:a16="http://schemas.microsoft.com/office/drawing/2014/main" id="{44F776FF-8346-4E82-B0D8-48141F1BB7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981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112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Mixed Reality</a:t>
            </a:r>
          </a:p>
        </p:txBody>
      </p:sp>
      <p:pic>
        <p:nvPicPr>
          <p:cNvPr id="7" name="Image 6" descr="Une image contenant personne, intérieur, homme, mur&#10;&#10;Description générée avec un niveau de confiance très élevé">
            <a:extLst>
              <a:ext uri="{FF2B5EF4-FFF2-40B4-BE49-F238E27FC236}">
                <a16:creationId xmlns:a16="http://schemas.microsoft.com/office/drawing/2014/main" id="{65AB19A4-C650-4C73-9306-36600254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7" r="2" b="2494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568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294" y="4485713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Technologies</a:t>
            </a:r>
          </a:p>
        </p:txBody>
      </p:sp>
      <p:pic>
        <p:nvPicPr>
          <p:cNvPr id="1028" name="Picture 4" descr="Image result for DLib">
            <a:hlinkClick r:id="rId3"/>
            <a:extLst>
              <a:ext uri="{FF2B5EF4-FFF2-40B4-BE49-F238E27FC236}">
                <a16:creationId xmlns:a16="http://schemas.microsoft.com/office/drawing/2014/main" id="{606BCAEE-4927-4415-9432-5AAA2FCA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74" y="681295"/>
            <a:ext cx="1873836" cy="133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++">
            <a:hlinkClick r:id="rId5"/>
            <a:extLst>
              <a:ext uri="{FF2B5EF4-FFF2-40B4-BE49-F238E27FC236}">
                <a16:creationId xmlns:a16="http://schemas.microsoft.com/office/drawing/2014/main" id="{CF1AC4D6-4ABA-47D1-B1E9-25B52980F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95" y="801624"/>
            <a:ext cx="15716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irectX">
            <a:hlinkClick r:id="rId7"/>
            <a:extLst>
              <a:ext uri="{FF2B5EF4-FFF2-40B4-BE49-F238E27FC236}">
                <a16:creationId xmlns:a16="http://schemas.microsoft.com/office/drawing/2014/main" id="{EC2945A4-629C-456D-9046-F0729165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97" y="2517903"/>
            <a:ext cx="3254627" cy="13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7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From a blank page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EC88BA-1E38-4DDB-B579-AF46DFA1C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4189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59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?</a:t>
            </a:r>
          </a:p>
        </p:txBody>
      </p:sp>
      <p:pic>
        <p:nvPicPr>
          <p:cNvPr id="7" name="Image 6" descr="Une image contenant extérieur, ciel, signe, jaune&#10;&#10;Description générée avec un niveau de confiance très élevé">
            <a:extLst>
              <a:ext uri="{FF2B5EF4-FFF2-40B4-BE49-F238E27FC236}">
                <a16:creationId xmlns:a16="http://schemas.microsoft.com/office/drawing/2014/main" id="{A9AEA70A-BAED-45E5-97A5-C4BE9045C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5" r="2" b="22028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005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9D5EAE3-4B62-4E63-8E5F-FCF1D036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Idea</a:t>
            </a:r>
          </a:p>
        </p:txBody>
      </p:sp>
      <p:pic>
        <p:nvPicPr>
          <p:cNvPr id="53" name="Image 52" descr="Une image contenant ciel, lumière, assis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9ACDE858-D86D-4ABE-B91A-CBD351B2D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95" r="2" b="7294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310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9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Student’s activities</a:t>
            </a:r>
          </a:p>
        </p:txBody>
      </p:sp>
      <p:pic>
        <p:nvPicPr>
          <p:cNvPr id="6" name="Image 5" descr="Une image contenant intérieur, plafond, mur, pièce&#10;&#10;Description générée avec un niveau de confiance très élevé">
            <a:extLst>
              <a:ext uri="{FF2B5EF4-FFF2-40B4-BE49-F238E27FC236}">
                <a16:creationId xmlns:a16="http://schemas.microsoft.com/office/drawing/2014/main" id="{B41D70EA-5F69-4C6E-845A-1D63D92AA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3" r="2" b="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176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Presence by Facial Recognition</a:t>
            </a:r>
          </a:p>
        </p:txBody>
      </p:sp>
      <p:pic>
        <p:nvPicPr>
          <p:cNvPr id="8" name="Image 7" descr="Une image contenant verres, personne&#10;&#10;Description générée avec un niveau de confiance élevé">
            <a:extLst>
              <a:ext uri="{FF2B5EF4-FFF2-40B4-BE49-F238E27FC236}">
                <a16:creationId xmlns:a16="http://schemas.microsoft.com/office/drawing/2014/main" id="{FA2BE3D5-FD19-4D50-9F3F-6E9F591FF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5" r="2" b="3620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642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Student’s information</a:t>
            </a:r>
          </a:p>
        </p:txBody>
      </p:sp>
      <p:pic>
        <p:nvPicPr>
          <p:cNvPr id="4" name="Image 3" descr="Une image contenant intérieur, mur&#10;&#10;Description générée avec un niveau de confiance très élevé">
            <a:extLst>
              <a:ext uri="{FF2B5EF4-FFF2-40B4-BE49-F238E27FC236}">
                <a16:creationId xmlns:a16="http://schemas.microsoft.com/office/drawing/2014/main" id="{E8ABE0BF-D327-4B77-9732-B9FAFFA1B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8" r="2" b="5871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9186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Fun stuff</a:t>
            </a:r>
          </a:p>
        </p:txBody>
      </p:sp>
      <p:pic>
        <p:nvPicPr>
          <p:cNvPr id="7" name="Image 6" descr="Une image contenant intérieur&#10;&#10;Description générée avec un niveau de confiance élevé">
            <a:extLst>
              <a:ext uri="{FF2B5EF4-FFF2-40B4-BE49-F238E27FC236}">
                <a16:creationId xmlns:a16="http://schemas.microsoft.com/office/drawing/2014/main" id="{271DB047-EFDC-4D2E-BC94-DD827D541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7" r="2" b="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621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Hub projects</a:t>
            </a:r>
          </a:p>
        </p:txBody>
      </p:sp>
      <p:pic>
        <p:nvPicPr>
          <p:cNvPr id="4" name="Image 3" descr="Une image contenant intérieur, vieux, assis, camion&#10;&#10;Description générée avec un niveau de confiance élevé">
            <a:extLst>
              <a:ext uri="{FF2B5EF4-FFF2-40B4-BE49-F238E27FC236}">
                <a16:creationId xmlns:a16="http://schemas.microsoft.com/office/drawing/2014/main" id="{C0D62B88-A238-4662-96D0-A4025935A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r="2" b="20637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573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Project’s information</a:t>
            </a:r>
          </a:p>
        </p:txBody>
      </p:sp>
      <p:pic>
        <p:nvPicPr>
          <p:cNvPr id="16" name="Image 15" descr="Une image contenant intérieur, mur&#10;&#10;Description générée avec un niveau de confiance très élevé">
            <a:extLst>
              <a:ext uri="{FF2B5EF4-FFF2-40B4-BE49-F238E27FC236}">
                <a16:creationId xmlns:a16="http://schemas.microsoft.com/office/drawing/2014/main" id="{A865611A-CD7E-44EF-90D7-E7500907B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7" r="2" b="587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938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Interactions</a:t>
            </a:r>
          </a:p>
        </p:txBody>
      </p:sp>
      <p:pic>
        <p:nvPicPr>
          <p:cNvPr id="4" name="Image 3" descr="Une image contenant objet, flou&#10;&#10;Description générée avec un niveau de confiance élevé">
            <a:extLst>
              <a:ext uri="{FF2B5EF4-FFF2-40B4-BE49-F238E27FC236}">
                <a16:creationId xmlns:a16="http://schemas.microsoft.com/office/drawing/2014/main" id="{4AF2E70F-9A50-455D-BDD3-57CB405EC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0" r="2" b="26879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58277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8DBF50-E4BF-49C6-9D10-238A7274E933}">
  <we:reference id="wa104178141" version="3.10.0.124" store="fr-FR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Office PowerPoint</Application>
  <PresentationFormat>Grand écran</PresentationFormat>
  <Paragraphs>52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Facette</vt:lpstr>
      <vt:lpstr>Free Project - HoloTek</vt:lpstr>
      <vt:lpstr>The Idea</vt:lpstr>
      <vt:lpstr>Student’s activities</vt:lpstr>
      <vt:lpstr>Presence by Facial Recognition</vt:lpstr>
      <vt:lpstr>Student’s information</vt:lpstr>
      <vt:lpstr>Fun stuff</vt:lpstr>
      <vt:lpstr>Hub projects</vt:lpstr>
      <vt:lpstr>Project’s information</vt:lpstr>
      <vt:lpstr>Interactions</vt:lpstr>
      <vt:lpstr>Example: Door project</vt:lpstr>
      <vt:lpstr>Web interface</vt:lpstr>
      <vt:lpstr>UWP Application</vt:lpstr>
      <vt:lpstr>Mixed Reality</vt:lpstr>
      <vt:lpstr>Technologies</vt:lpstr>
      <vt:lpstr>From a blank page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Project - HoloTek</dc:title>
  <dc:creator>Louis Ventre</dc:creator>
  <cp:lastModifiedBy>Louis Ventre</cp:lastModifiedBy>
  <cp:revision>1</cp:revision>
  <dcterms:created xsi:type="dcterms:W3CDTF">2018-10-06T14:59:45Z</dcterms:created>
  <dcterms:modified xsi:type="dcterms:W3CDTF">2018-10-06T15:00:10Z</dcterms:modified>
</cp:coreProperties>
</file>